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2" r:id="rId3"/>
    <p:sldId id="271" r:id="rId4"/>
    <p:sldId id="257" r:id="rId5"/>
    <p:sldId id="258" r:id="rId6"/>
    <p:sldId id="274" r:id="rId7"/>
    <p:sldId id="275" r:id="rId8"/>
    <p:sldId id="259" r:id="rId9"/>
    <p:sldId id="264" r:id="rId10"/>
    <p:sldId id="261" r:id="rId11"/>
    <p:sldId id="263" r:id="rId12"/>
    <p:sldId id="265" r:id="rId13"/>
    <p:sldId id="260" r:id="rId14"/>
    <p:sldId id="266" r:id="rId15"/>
    <p:sldId id="267" r:id="rId16"/>
    <p:sldId id="268" r:id="rId17"/>
    <p:sldId id="269" r:id="rId18"/>
    <p:sldId id="270" r:id="rId19"/>
    <p:sldId id="273" r:id="rId20"/>
    <p:sldId id="276" r:id="rId21"/>
    <p:sldId id="277" r:id="rId22"/>
    <p:sldId id="278" r:id="rId23"/>
    <p:sldId id="279" r:id="rId24"/>
  </p:sldIdLst>
  <p:sldSz cx="9144000" cy="6858000" type="screen4x3"/>
  <p:notesSz cx="6888163" cy="100203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94" y="-78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zh-CN" alt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安阳市三兴机械工业有限责任公司</a:t>
            </a:r>
            <a:endParaRPr lang="zh-CN" altLang="en-US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18099" y="9707165"/>
            <a:ext cx="2410853" cy="31313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r>
              <a:rPr lang="zh-CN" alt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快速液压铆接机培训讲义</a:t>
            </a:r>
          </a:p>
          <a:p>
            <a:fld id="{7BCEE334-E396-4AB7-B65D-898D1511CB1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r>
              <a:rPr lang="zh-CN" altLang="en-US" smtClean="0"/>
              <a:t>安阳市三兴机械工业有限责任公司    快速液压铆接机培训讲义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3349572-6FE7-4390-A0DA-56EC3074394A}" type="datetime1">
              <a:rPr lang="zh-CN" altLang="en-US" smtClean="0"/>
              <a:pPr/>
              <a:t>2013/12/19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zh-CN" altLang="en-US" smtClean="0"/>
              <a:t>安阳市三兴机械工业有限责任公司    快速液压铆接机培训讲义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56D0768-7809-4191-8FEF-638E78DC42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D0768-7809-4191-8FEF-638E78DC42C4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CN" altLang="en-US" smtClean="0"/>
              <a:t>安阳市三兴机械工业有限责任公司    快速液压铆接机培训讲义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AF2D1955-B10A-4D85-80EB-18A6513CDD8B}" type="datetime1">
              <a:rPr lang="zh-CN" altLang="en-US" smtClean="0"/>
              <a:pPr/>
              <a:t>2013/12/19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D0768-7809-4191-8FEF-638E78DC42C4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CN" altLang="en-US" smtClean="0"/>
              <a:t>安阳市三兴机械工业有限责任公司    快速液压铆接机培训讲义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D6477B59-F5ED-4832-ABA0-8B93D308FAE7}" type="datetime1">
              <a:rPr lang="zh-CN" altLang="en-US" smtClean="0"/>
              <a:pPr/>
              <a:t>2013/12/19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349572-6FE7-4390-A0DA-56EC3074394A}" type="datetime1">
              <a:rPr lang="zh-CN" altLang="en-US" smtClean="0"/>
              <a:pPr/>
              <a:t>2013/12/19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安阳市三兴机械工业有限责任公司    快速液压铆接机培训讲义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0768-7809-4191-8FEF-638E78DC42C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安阳市三兴机械工业有限责任公司    快速液压铆接机培训讲义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D0768-7809-4191-8FEF-638E78DC42C4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326A85B-5599-494C-B187-CFCF820AD555}" type="datetime1">
              <a:rPr lang="zh-CN" altLang="en-US" smtClean="0"/>
              <a:pPr/>
              <a:t>2013/12/19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5E7945-5DB7-4EFC-99E8-799B4E556EF8}" type="datetime1">
              <a:rPr lang="zh-CN" altLang="en-US" smtClean="0"/>
              <a:pPr/>
              <a:t>2013/12/19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2CAE-C2C7-4C5B-AA09-32277683E690}" type="datetime1">
              <a:rPr lang="zh-CN" altLang="en-US" smtClean="0"/>
              <a:pPr/>
              <a:t>2013/12/19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549B-F18B-49B3-9C96-CFCA976E6010}" type="datetime1">
              <a:rPr lang="zh-CN" altLang="en-US" smtClean="0"/>
              <a:pPr/>
              <a:t>2013/12/19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66C162-9CCE-4C46-899F-4BA4C4BFB1D6}" type="datetime1">
              <a:rPr lang="zh-CN" altLang="en-US" smtClean="0"/>
              <a:pPr/>
              <a:t>2013/12/19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179B5F-AF73-44F9-8A24-BB099A3656EE}" type="datetime1">
              <a:rPr lang="zh-CN" altLang="en-US" smtClean="0"/>
              <a:pPr/>
              <a:t>2013/12/19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5E1A-0FBC-4249-A7C9-A9F4AF09488E}" type="datetime1">
              <a:rPr lang="zh-CN" altLang="en-US" smtClean="0"/>
              <a:pPr/>
              <a:t>2013/12/19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1016-4CDF-44D8-9804-6BB14124C289}" type="datetime1">
              <a:rPr lang="zh-CN" altLang="en-US" smtClean="0"/>
              <a:pPr/>
              <a:t>2013/12/19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D985CC-D8F4-4B3D-B15C-AD83E9FD55AF}" type="datetime1">
              <a:rPr lang="zh-CN" altLang="en-US" smtClean="0"/>
              <a:pPr/>
              <a:t>2013/12/19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65CD7-DF2A-41A6-8A35-0BF03C775129}" type="datetime1">
              <a:rPr lang="zh-CN" altLang="en-US" smtClean="0"/>
              <a:pPr/>
              <a:t>2013/12/19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37EC31-DBE9-4100-A693-051F6F0389F8}" type="datetime1">
              <a:rPr lang="zh-CN" altLang="en-US" smtClean="0"/>
              <a:pPr/>
              <a:t>2013/12/19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04AF74-2DD4-489C-B46F-C32E65503F21}" type="datetime1">
              <a:rPr lang="zh-CN" altLang="en-US" smtClean="0"/>
              <a:pPr/>
              <a:t>2013/12/19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E9AB90-E6B9-46CC-BDC1-FD66ECEE171B}" type="datetime1">
              <a:rPr lang="zh-CN" altLang="en-US" smtClean="0"/>
              <a:pPr/>
              <a:t>2013/12/19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快速液压铆接机培训课件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安阳市三兴机械工业有限责任公司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7467600" cy="42862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      铆钳体大小孔、动静铆模均保持同轴度，铆接时要使铆钉的中心线重合于铆模中心线（即对正铆钉），否则会铆偏。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</a:t>
            </a:r>
            <a:r>
              <a:rPr lang="zh-CN" altLang="en-US" dirty="0" smtClean="0"/>
              <a:t>每个班次开始工作之前都应该检查铆钳各个接口处是否漏油、每个连接处是否松动等。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</a:t>
            </a:r>
            <a:r>
              <a:rPr lang="zh-CN" altLang="en-US" dirty="0" smtClean="0">
                <a:solidFill>
                  <a:srgbClr val="FF0000"/>
                </a:solidFill>
              </a:rPr>
              <a:t>特别是固定油缸和铆钳体的圆螺母和油缸盖锁紧螺母均不得松动，否则会造成铆偏铆钉、活塞杆拉伤、缸盖断裂等，严重情况会造成人员伤亡。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5715016"/>
            <a:ext cx="7467600" cy="75893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页脚占位符 6"/>
          <p:cNvSpPr>
            <a:spLocks noGrp="1"/>
          </p:cNvSpPr>
          <p:nvPr>
            <p:ph type="ftr" sz="quarter" idx="16"/>
          </p:nvPr>
        </p:nvSpPr>
        <p:spPr>
          <a:xfrm rot="5400000">
            <a:off x="6072198" y="3000372"/>
            <a:ext cx="5643602" cy="214314"/>
          </a:xfrm>
        </p:spPr>
        <p:txBody>
          <a:bodyPr/>
          <a:lstStyle/>
          <a:p>
            <a:r>
              <a:rPr lang="zh-CN" altLang="en-US" i="1" dirty="0" smtClean="0">
                <a:solidFill>
                  <a:schemeClr val="accent2">
                    <a:lumMod val="75000"/>
                  </a:schemeClr>
                </a:solidFill>
              </a:rPr>
              <a:t>安阳市三兴机械工业谢谢责任公司                                       快速液压铆接机培训课件</a:t>
            </a:r>
            <a:endParaRPr lang="zh-CN" alt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7290" y="2928934"/>
            <a:ext cx="6143668" cy="157163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</a:t>
            </a:r>
            <a:r>
              <a:rPr lang="zh-CN" altLang="en-US" dirty="0" smtClean="0"/>
              <a:t>由于更换频繁，铆模尾部磨损后，可以在尾部台阶槽内加装一个密封圈，这样铆模就不容易从铆钳上自动往下掉了！</a:t>
            </a:r>
            <a:endParaRPr lang="zh-CN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71480"/>
            <a:ext cx="2713561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14480" y="564357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提示：此零件属于易损件！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8662" y="856427"/>
            <a:ext cx="4357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cap="small" dirty="0" smtClean="0">
                <a:solidFill>
                  <a:srgbClr val="575F6D"/>
                </a:solidFill>
                <a:cs typeface="+mj-cs"/>
              </a:rPr>
              <a:t> 安装在铆钳体小端的铆模叫静铆模，安装在油缸活塞杆上的叫动铆模。</a:t>
            </a:r>
            <a:endParaRPr lang="zh-CN" altLang="en-US" dirty="0"/>
          </a:p>
        </p:txBody>
      </p:sp>
      <p:sp>
        <p:nvSpPr>
          <p:cNvPr id="8" name="页脚占位符 6"/>
          <p:cNvSpPr>
            <a:spLocks noGrp="1"/>
          </p:cNvSpPr>
          <p:nvPr>
            <p:ph type="ftr" sz="quarter" idx="16"/>
          </p:nvPr>
        </p:nvSpPr>
        <p:spPr>
          <a:xfrm rot="5400000">
            <a:off x="6072198" y="3071810"/>
            <a:ext cx="5643602" cy="214314"/>
          </a:xfrm>
        </p:spPr>
        <p:txBody>
          <a:bodyPr/>
          <a:lstStyle/>
          <a:p>
            <a:r>
              <a:rPr lang="zh-CN" altLang="en-US" i="1" dirty="0" smtClean="0">
                <a:solidFill>
                  <a:schemeClr val="accent2">
                    <a:lumMod val="75000"/>
                  </a:schemeClr>
                </a:solidFill>
              </a:rPr>
              <a:t>安阳市三兴机械工业谢谢责任公司                                       快速液压铆接机培训课件</a:t>
            </a:r>
            <a:endParaRPr lang="zh-CN" alt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悬吊式铆钳的专用吊具：各种吊具根据实际需要配置。</a:t>
            </a:r>
            <a:endParaRPr lang="zh-CN" alt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1561332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643050"/>
            <a:ext cx="132397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428737"/>
            <a:ext cx="247278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2910" y="328612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A1</a:t>
            </a:r>
            <a:r>
              <a:rPr lang="zh-CN" altLang="en-US" dirty="0" smtClean="0"/>
              <a:t>型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57488" y="321468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A2</a:t>
            </a:r>
            <a:r>
              <a:rPr lang="zh-CN" altLang="en-US" dirty="0" smtClean="0"/>
              <a:t>型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000760" y="3286124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A3</a:t>
            </a:r>
            <a:r>
              <a:rPr lang="zh-CN" altLang="en-US" dirty="0" smtClean="0"/>
              <a:t>型</a:t>
            </a:r>
            <a:endParaRPr lang="zh-CN" alt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929066"/>
            <a:ext cx="2390767" cy="15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1071538" y="5715016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C1-3</a:t>
            </a:r>
            <a:r>
              <a:rPr lang="zh-CN" altLang="en-US" dirty="0" smtClean="0"/>
              <a:t>型</a:t>
            </a:r>
            <a:endParaRPr lang="zh-CN" alt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929066"/>
            <a:ext cx="236318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矩形 14"/>
          <p:cNvSpPr/>
          <p:nvPr/>
        </p:nvSpPr>
        <p:spPr>
          <a:xfrm>
            <a:off x="4214810" y="5643578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C4</a:t>
            </a:r>
            <a:r>
              <a:rPr lang="zh-CN" altLang="en-US" dirty="0" smtClean="0"/>
              <a:t>型</a:t>
            </a:r>
            <a:endParaRPr lang="zh-CN" alt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857628"/>
            <a:ext cx="196810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 16"/>
          <p:cNvSpPr/>
          <p:nvPr/>
        </p:nvSpPr>
        <p:spPr>
          <a:xfrm>
            <a:off x="6929454" y="5429264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D</a:t>
            </a:r>
            <a:r>
              <a:rPr lang="zh-CN" altLang="en-US" dirty="0" smtClean="0"/>
              <a:t>型</a:t>
            </a:r>
            <a:endParaRPr lang="zh-CN" altLang="en-US" dirty="0"/>
          </a:p>
        </p:txBody>
      </p:sp>
      <p:sp>
        <p:nvSpPr>
          <p:cNvPr id="19" name="页脚占位符 6"/>
          <p:cNvSpPr>
            <a:spLocks noGrp="1"/>
          </p:cNvSpPr>
          <p:nvPr>
            <p:ph type="ftr" sz="quarter" idx="16"/>
          </p:nvPr>
        </p:nvSpPr>
        <p:spPr>
          <a:xfrm rot="5400000">
            <a:off x="6072198" y="3071810"/>
            <a:ext cx="5715040" cy="142876"/>
          </a:xfrm>
        </p:spPr>
        <p:txBody>
          <a:bodyPr/>
          <a:lstStyle/>
          <a:p>
            <a:r>
              <a:rPr lang="zh-CN" altLang="en-US" i="1" dirty="0" smtClean="0">
                <a:solidFill>
                  <a:schemeClr val="accent2">
                    <a:lumMod val="75000"/>
                  </a:schemeClr>
                </a:solidFill>
              </a:rPr>
              <a:t>安阳市三兴机械工业谢谢责任公司                                       快速液压铆接机培训课件</a:t>
            </a:r>
            <a:endParaRPr lang="zh-CN" alt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4399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     弹簧平衡器是借助卷簧积蓄的能量，使所悬挂的操作工具处于无重状态，大力降低了操作工人的劳动强度，提高了劳动生产效率，因此，弹簧平衡器是 不可缺少的辅助工具。</a:t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85992"/>
            <a:ext cx="2605103" cy="24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868" y="2500306"/>
            <a:ext cx="4071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每月应对平衡器进行一次安全检查，主要检查内容有：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、紧固件是否松动。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、上下吊钩有无碰伤、裂纹及其缺陷。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</a:rPr>
              <a:t>、保险绳是否可靠。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</a:rPr>
              <a:t>、外壳及塔轮应无裂纹、无严重磨损。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5</a:t>
            </a:r>
            <a:r>
              <a:rPr lang="zh-CN" altLang="en-US" dirty="0" smtClean="0">
                <a:solidFill>
                  <a:srgbClr val="FF0000"/>
                </a:solidFill>
              </a:rPr>
              <a:t>、安全装置是否能正常工作。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5000636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提示：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悬挂的铆钳重量一定要在平衡器的量程中！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         2.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铆钳重量超过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120Kg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时请使用双平衡器！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         </a:t>
            </a:r>
            <a:r>
              <a:rPr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在任何时候，千万不要私自打开平衡器，否则会造成人员伤亡事故！</a:t>
            </a:r>
            <a:endParaRPr lang="zh-CN" altLang="en-US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页脚占位符 6"/>
          <p:cNvSpPr>
            <a:spLocks noGrp="1"/>
          </p:cNvSpPr>
          <p:nvPr>
            <p:ph type="ftr" sz="quarter" idx="16"/>
          </p:nvPr>
        </p:nvSpPr>
        <p:spPr>
          <a:xfrm rot="5400000">
            <a:off x="6036479" y="2964653"/>
            <a:ext cx="5715040" cy="214314"/>
          </a:xfrm>
        </p:spPr>
        <p:txBody>
          <a:bodyPr/>
          <a:lstStyle/>
          <a:p>
            <a:r>
              <a:rPr lang="zh-CN" altLang="en-US" i="1" dirty="0" smtClean="0">
                <a:solidFill>
                  <a:schemeClr val="accent2">
                    <a:lumMod val="75000"/>
                  </a:schemeClr>
                </a:solidFill>
              </a:rPr>
              <a:t>安阳市三兴机械工业谢谢责任公司                                       快速液压铆接机培训课件</a:t>
            </a:r>
            <a:endParaRPr lang="zh-CN" alt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zh-CN" altLang="en-US" dirty="0" smtClean="0"/>
              <a:t>液压原理说明</a:t>
            </a:r>
            <a:r>
              <a:rPr lang="zh-CN" altLang="en-US" dirty="0" smtClean="0">
                <a:sym typeface="Wingdings" pitchFamily="2" charset="2"/>
              </a:rPr>
              <a:t>：（</a:t>
            </a:r>
            <a:r>
              <a:rPr lang="en-US" altLang="zh-CN" dirty="0" smtClean="0">
                <a:sym typeface="Wingdings" pitchFamily="2" charset="2"/>
              </a:rPr>
              <a:t>AX-30CS</a:t>
            </a:r>
            <a:r>
              <a:rPr lang="zh-CN" altLang="en-US" dirty="0" smtClean="0">
                <a:sym typeface="Wingdings" pitchFamily="2" charset="2"/>
              </a:rPr>
              <a:t>型）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143504" y="3286124"/>
            <a:ext cx="2781296" cy="3187828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 smtClean="0"/>
              <a:t>     快速液压铆接机液压原理采用顺序控制增压回路，电磁溢流阀泄荷起动，由电磁换向阀控制增压缸增压铆接，铆钉成型后由压力继电器控制三位四通电液换向阀自动换向，使动铆模返回。动铆模在趋进返回过程中可任意停留，便于操作工人对准铆钉，停留时油泵处于泄荷状态。</a:t>
            </a:r>
          </a:p>
          <a:p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6" y="1000108"/>
            <a:ext cx="7542096" cy="51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页脚占位符 6"/>
          <p:cNvSpPr>
            <a:spLocks noGrp="1"/>
          </p:cNvSpPr>
          <p:nvPr>
            <p:ph type="ftr" sz="quarter" idx="16"/>
          </p:nvPr>
        </p:nvSpPr>
        <p:spPr>
          <a:xfrm rot="5400000">
            <a:off x="6072198" y="3000372"/>
            <a:ext cx="5643602" cy="214314"/>
          </a:xfrm>
        </p:spPr>
        <p:txBody>
          <a:bodyPr/>
          <a:lstStyle/>
          <a:p>
            <a:r>
              <a:rPr lang="zh-CN" altLang="en-US" i="1" dirty="0" smtClean="0">
                <a:solidFill>
                  <a:schemeClr val="accent2">
                    <a:lumMod val="75000"/>
                  </a:schemeClr>
                </a:solidFill>
              </a:rPr>
              <a:t>安阳市三兴机械工业谢谢责任公司                                       快速液压铆接机培训课件</a:t>
            </a:r>
            <a:endParaRPr lang="zh-CN" alt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3966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758138" cy="5616720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2000" dirty="0" smtClean="0"/>
              <a:t>  ㈠ 油泵泄荷：按下油泵启动按钮后，各种阀均无动作，油液经滤油器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、进入油泵</a:t>
            </a:r>
            <a:r>
              <a:rPr lang="en-US" altLang="zh-CN" sz="2000" dirty="0" smtClean="0"/>
              <a:t>5</a:t>
            </a:r>
            <a:r>
              <a:rPr lang="zh-CN" altLang="en-US" sz="2000" dirty="0" smtClean="0"/>
              <a:t>、电磁溢流阀</a:t>
            </a:r>
            <a:r>
              <a:rPr lang="en-US" altLang="zh-CN" sz="2000" dirty="0" smtClean="0"/>
              <a:t>7</a:t>
            </a:r>
            <a:r>
              <a:rPr lang="zh-CN" altLang="en-US" sz="2000" dirty="0" smtClean="0"/>
              <a:t>（常开状态）回油箱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，油泵</a:t>
            </a:r>
            <a:r>
              <a:rPr lang="en-US" altLang="zh-CN" sz="2000" dirty="0" smtClean="0"/>
              <a:t>5</a:t>
            </a:r>
            <a:r>
              <a:rPr lang="zh-CN" altLang="en-US" sz="2000" dirty="0" smtClean="0"/>
              <a:t>泄荷。</a:t>
            </a:r>
          </a:p>
          <a:p>
            <a:r>
              <a:rPr lang="zh-CN" altLang="en-US" sz="2000" dirty="0" smtClean="0"/>
              <a:t>㈡ 一号铆钳趋进：当动铆模对准铆钉后，按下一号铆钳上的铆接按钮，电磁铁</a:t>
            </a:r>
          </a:p>
          <a:p>
            <a:r>
              <a:rPr lang="en-US" altLang="zh-CN" sz="2000" dirty="0" smtClean="0"/>
              <a:t>YV1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YV4</a:t>
            </a:r>
            <a:r>
              <a:rPr lang="zh-CN" altLang="en-US" sz="2000" dirty="0" smtClean="0"/>
              <a:t>得电，终止卸荷，压力油经三位四通电液换向阀</a:t>
            </a:r>
            <a:r>
              <a:rPr lang="en-US" altLang="zh-CN" sz="2000" dirty="0" smtClean="0"/>
              <a:t>10</a:t>
            </a:r>
            <a:r>
              <a:rPr lang="zh-CN" altLang="en-US" sz="2000" dirty="0" smtClean="0"/>
              <a:t>左方位置、增压器</a:t>
            </a:r>
            <a:r>
              <a:rPr lang="en-US" altLang="zh-CN" sz="2000" dirty="0" smtClean="0"/>
              <a:t>20</a:t>
            </a:r>
            <a:r>
              <a:rPr lang="zh-CN" altLang="en-US" sz="2000" dirty="0" smtClean="0"/>
              <a:t>上腔、插装阀</a:t>
            </a:r>
            <a:r>
              <a:rPr lang="en-US" altLang="zh-CN" sz="2000" dirty="0" smtClean="0"/>
              <a:t>14</a:t>
            </a:r>
            <a:r>
              <a:rPr lang="zh-CN" altLang="en-US" sz="2000" dirty="0" smtClean="0"/>
              <a:t>（同时插装阀</a:t>
            </a:r>
            <a:r>
              <a:rPr lang="en-US" altLang="zh-CN" sz="2000" dirty="0" smtClean="0"/>
              <a:t>15</a:t>
            </a:r>
            <a:r>
              <a:rPr lang="zh-CN" altLang="en-US" sz="2000" dirty="0" smtClean="0"/>
              <a:t>关闭）、进入一号铆钳油缸后腔，推动活塞杆伸出，使动铆模趋进铆接。</a:t>
            </a:r>
          </a:p>
          <a:p>
            <a:r>
              <a:rPr lang="zh-CN" altLang="en-US" sz="2000" dirty="0" smtClean="0"/>
              <a:t>  ㈢ 铆钳暂停和返回</a:t>
            </a:r>
            <a:r>
              <a:rPr lang="en-US" altLang="zh-CN" sz="2000" dirty="0" smtClean="0"/>
              <a:t>:</a:t>
            </a:r>
            <a:r>
              <a:rPr lang="zh-CN" altLang="en-US" sz="2000" dirty="0" smtClean="0"/>
              <a:t>在点动状态下，当动铆模在趋进过程中，如欲暂停，松开铆接按钮，动铆模趋进停止；按下返回按钮，动铆模返回。</a:t>
            </a:r>
          </a:p>
          <a:p>
            <a:r>
              <a:rPr lang="zh-CN" altLang="en-US" sz="2000" dirty="0" smtClean="0"/>
              <a:t>  ㈣ 继续趋进：当需要继续趋进时，再按铆接按钮，电磁铁</a:t>
            </a:r>
            <a:r>
              <a:rPr lang="en-US" altLang="zh-CN" sz="2000" dirty="0" smtClean="0"/>
              <a:t>YV1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YV4</a:t>
            </a:r>
            <a:r>
              <a:rPr lang="zh-CN" altLang="en-US" sz="2000" dirty="0" smtClean="0"/>
              <a:t>动作，铆钳继续趋进铆接。</a:t>
            </a:r>
            <a:endParaRPr lang="en-US" altLang="zh-CN" sz="1900" dirty="0" smtClean="0"/>
          </a:p>
          <a:p>
            <a:r>
              <a:rPr lang="zh-CN" altLang="en-US" sz="1900" dirty="0" smtClean="0"/>
              <a:t>㈤ 铆钳增压保压：当动铆模接触铆钉后，压力开始升高，当压力达到压力继电器</a:t>
            </a:r>
            <a:r>
              <a:rPr lang="en-US" altLang="zh-CN" sz="1900" dirty="0" smtClean="0"/>
              <a:t>SP1</a:t>
            </a:r>
            <a:r>
              <a:rPr lang="zh-CN" altLang="en-US" sz="1900" dirty="0" smtClean="0"/>
              <a:t>调定的压力时，电磁换向阀</a:t>
            </a:r>
            <a:r>
              <a:rPr lang="en-US" altLang="zh-CN" sz="1900" dirty="0" smtClean="0"/>
              <a:t>YV5</a:t>
            </a:r>
            <a:r>
              <a:rPr lang="zh-CN" altLang="en-US" sz="1900" dirty="0" smtClean="0"/>
              <a:t>动作，油液经电磁换向阀</a:t>
            </a:r>
            <a:r>
              <a:rPr lang="en-US" altLang="zh-CN" sz="1900" dirty="0" smtClean="0"/>
              <a:t>25</a:t>
            </a:r>
            <a:r>
              <a:rPr lang="zh-CN" altLang="en-US" sz="1900" dirty="0" smtClean="0"/>
              <a:t>、关闭二通插装件</a:t>
            </a:r>
            <a:r>
              <a:rPr lang="en-US" altLang="zh-CN" sz="1900" dirty="0" smtClean="0"/>
              <a:t>22</a:t>
            </a:r>
            <a:r>
              <a:rPr lang="zh-CN" altLang="en-US" sz="1900" dirty="0" smtClean="0"/>
              <a:t>，同时打开二通插装件</a:t>
            </a:r>
            <a:r>
              <a:rPr lang="en-US" altLang="zh-CN" sz="1900" dirty="0" smtClean="0"/>
              <a:t>21</a:t>
            </a:r>
            <a:r>
              <a:rPr lang="zh-CN" altLang="en-US" sz="1900" dirty="0" smtClean="0"/>
              <a:t>，使油液经二通插装件</a:t>
            </a:r>
            <a:r>
              <a:rPr lang="en-US" altLang="zh-CN" sz="1900" dirty="0" smtClean="0"/>
              <a:t>21</a:t>
            </a:r>
            <a:r>
              <a:rPr lang="zh-CN" altLang="en-US" sz="1900" dirty="0" smtClean="0"/>
              <a:t>进入增压器</a:t>
            </a:r>
            <a:r>
              <a:rPr lang="en-US" altLang="zh-CN" sz="1900" dirty="0" smtClean="0"/>
              <a:t>20</a:t>
            </a:r>
            <a:r>
              <a:rPr lang="zh-CN" altLang="en-US" sz="1900" dirty="0" smtClean="0"/>
              <a:t>后腔，推动活塞上升，将增压器</a:t>
            </a:r>
            <a:r>
              <a:rPr lang="en-US" altLang="zh-CN" sz="1900" dirty="0" smtClean="0"/>
              <a:t>20</a:t>
            </a:r>
            <a:r>
              <a:rPr lang="zh-CN" altLang="en-US" sz="1900" dirty="0" smtClean="0"/>
              <a:t>上腔的压力油经插装件</a:t>
            </a:r>
            <a:r>
              <a:rPr lang="en-US" altLang="zh-CN" sz="1900" dirty="0" smtClean="0"/>
              <a:t>14</a:t>
            </a:r>
            <a:r>
              <a:rPr lang="zh-CN" altLang="en-US" sz="1900" dirty="0" smtClean="0"/>
              <a:t>压向一号铆钳工作缸后腔，从而工作压力不断增加，达最高压力时继电器</a:t>
            </a:r>
            <a:r>
              <a:rPr lang="en-US" altLang="zh-CN" sz="1900" dirty="0" smtClean="0"/>
              <a:t>SP2</a:t>
            </a:r>
            <a:r>
              <a:rPr lang="zh-CN" altLang="en-US" sz="1900" dirty="0" smtClean="0"/>
              <a:t>动作，此压力通过延时器保持</a:t>
            </a:r>
            <a:r>
              <a:rPr lang="en-US" altLang="zh-CN" sz="1900" dirty="0" smtClean="0"/>
              <a:t>3-5</a:t>
            </a:r>
            <a:r>
              <a:rPr lang="zh-CN" altLang="en-US" sz="1900" dirty="0" smtClean="0"/>
              <a:t>秒，即完成铆钉的成型和冷却。</a:t>
            </a:r>
          </a:p>
          <a:p>
            <a:r>
              <a:rPr lang="zh-CN" altLang="en-US" sz="1900" dirty="0" smtClean="0"/>
              <a:t>  ㈥ 返回动作与卸荷（恢复原始状态）：当延时器保持</a:t>
            </a:r>
            <a:r>
              <a:rPr lang="en-US" altLang="zh-CN" sz="1900" dirty="0" smtClean="0"/>
              <a:t>3-5</a:t>
            </a:r>
            <a:r>
              <a:rPr lang="zh-CN" altLang="en-US" sz="1900" dirty="0" smtClean="0"/>
              <a:t>秒后，</a:t>
            </a:r>
            <a:r>
              <a:rPr lang="en-US" altLang="zh-CN" sz="1900" dirty="0" smtClean="0"/>
              <a:t>YV1</a:t>
            </a:r>
            <a:r>
              <a:rPr lang="zh-CN" altLang="en-US" sz="1900" dirty="0" smtClean="0"/>
              <a:t>和</a:t>
            </a:r>
            <a:r>
              <a:rPr lang="en-US" altLang="zh-CN" sz="1900" dirty="0" smtClean="0"/>
              <a:t>YV5</a:t>
            </a:r>
            <a:r>
              <a:rPr lang="zh-CN" altLang="en-US" sz="1900" dirty="0" smtClean="0"/>
              <a:t>失电、</a:t>
            </a:r>
            <a:r>
              <a:rPr lang="en-US" altLang="zh-CN" sz="1900" dirty="0" smtClean="0"/>
              <a:t>YV2</a:t>
            </a:r>
            <a:r>
              <a:rPr lang="zh-CN" altLang="en-US" sz="1900" dirty="0" smtClean="0"/>
              <a:t>得电、</a:t>
            </a:r>
            <a:r>
              <a:rPr lang="en-US" altLang="zh-CN" sz="1900" dirty="0" smtClean="0"/>
              <a:t>YV4</a:t>
            </a:r>
            <a:r>
              <a:rPr lang="zh-CN" altLang="en-US" sz="1900" dirty="0" smtClean="0"/>
              <a:t>继续得电、电液换向阀</a:t>
            </a:r>
            <a:r>
              <a:rPr lang="en-US" altLang="zh-CN" sz="1900" dirty="0" smtClean="0"/>
              <a:t>10</a:t>
            </a:r>
            <a:r>
              <a:rPr lang="zh-CN" altLang="en-US" sz="1900" dirty="0" smtClean="0"/>
              <a:t>换向，压力油经高压软管进入一号铆钳油缸前腔，动铆模返回，当返回到原始位置后，由时间继电器控制</a:t>
            </a:r>
            <a:r>
              <a:rPr lang="en-US" altLang="zh-CN" sz="1900" dirty="0" smtClean="0"/>
              <a:t>YV2</a:t>
            </a:r>
            <a:r>
              <a:rPr lang="zh-CN" altLang="en-US" sz="1900" dirty="0" smtClean="0"/>
              <a:t>和</a:t>
            </a:r>
            <a:r>
              <a:rPr lang="en-US" altLang="zh-CN" sz="1900" dirty="0" smtClean="0"/>
              <a:t>YV4</a:t>
            </a:r>
            <a:r>
              <a:rPr lang="zh-CN" altLang="en-US" sz="1900" dirty="0" smtClean="0"/>
              <a:t>失电，油泵卸荷。完成一次循环。</a:t>
            </a:r>
          </a:p>
          <a:p>
            <a:r>
              <a:rPr lang="zh-CN" altLang="en-US" sz="1900" dirty="0" smtClean="0"/>
              <a:t>㈦ 二号铆钳工作顺序：当动铆模对准铆钉后，按下二号铆钳上的铆接按钮，电磁铁</a:t>
            </a:r>
            <a:r>
              <a:rPr lang="en-US" altLang="zh-CN" sz="1900" dirty="0" smtClean="0"/>
              <a:t>YV1</a:t>
            </a:r>
            <a:r>
              <a:rPr lang="zh-CN" altLang="en-US" sz="1900" dirty="0" smtClean="0"/>
              <a:t>、</a:t>
            </a:r>
            <a:r>
              <a:rPr lang="en-US" altLang="zh-CN" sz="1900" dirty="0" smtClean="0"/>
              <a:t>YV3</a:t>
            </a:r>
            <a:r>
              <a:rPr lang="zh-CN" altLang="en-US" sz="1900" dirty="0" smtClean="0"/>
              <a:t>、</a:t>
            </a:r>
            <a:r>
              <a:rPr lang="en-US" altLang="zh-CN" sz="1900" dirty="0" smtClean="0"/>
              <a:t>YV4</a:t>
            </a:r>
            <a:r>
              <a:rPr lang="zh-CN" altLang="en-US" sz="1900" dirty="0" smtClean="0"/>
              <a:t>得电，终止卸荷，插装阀</a:t>
            </a:r>
            <a:r>
              <a:rPr lang="en-US" altLang="zh-CN" sz="1900" dirty="0" smtClean="0"/>
              <a:t>15</a:t>
            </a:r>
            <a:r>
              <a:rPr lang="zh-CN" altLang="en-US" sz="1900" dirty="0" smtClean="0"/>
              <a:t>开启、压力油经三位四通电液换向阀</a:t>
            </a:r>
            <a:r>
              <a:rPr lang="en-US" altLang="zh-CN" sz="1900" dirty="0" smtClean="0"/>
              <a:t>10</a:t>
            </a:r>
            <a:r>
              <a:rPr lang="zh-CN" altLang="en-US" sz="1900" dirty="0" smtClean="0"/>
              <a:t>左方位置、增压器</a:t>
            </a:r>
            <a:r>
              <a:rPr lang="en-US" altLang="zh-CN" sz="1900" dirty="0" smtClean="0"/>
              <a:t>20</a:t>
            </a:r>
            <a:r>
              <a:rPr lang="zh-CN" altLang="en-US" sz="1900" dirty="0" smtClean="0"/>
              <a:t>上腔、插装阀</a:t>
            </a:r>
            <a:r>
              <a:rPr lang="en-US" altLang="zh-CN" sz="1900" dirty="0" smtClean="0"/>
              <a:t>15</a:t>
            </a:r>
            <a:r>
              <a:rPr lang="zh-CN" altLang="en-US" sz="1900" dirty="0" smtClean="0"/>
              <a:t>（同时插装阀</a:t>
            </a:r>
            <a:r>
              <a:rPr lang="en-US" altLang="zh-CN" sz="1900" dirty="0" smtClean="0"/>
              <a:t>14</a:t>
            </a:r>
            <a:r>
              <a:rPr lang="zh-CN" altLang="en-US" sz="1900" dirty="0" smtClean="0"/>
              <a:t>关闭）、进入二号铆钳油缸后腔，推动活塞杆伸出，使动铆模趋进铆接，其它动作与一号铆钳相同。</a:t>
            </a:r>
          </a:p>
        </p:txBody>
      </p:sp>
      <p:sp>
        <p:nvSpPr>
          <p:cNvPr id="6" name="页脚占位符 6"/>
          <p:cNvSpPr>
            <a:spLocks noGrp="1"/>
          </p:cNvSpPr>
          <p:nvPr>
            <p:ph type="ftr" sz="quarter" idx="16"/>
          </p:nvPr>
        </p:nvSpPr>
        <p:spPr>
          <a:xfrm rot="5400000">
            <a:off x="6072198" y="3000372"/>
            <a:ext cx="5643602" cy="214314"/>
          </a:xfrm>
        </p:spPr>
        <p:txBody>
          <a:bodyPr/>
          <a:lstStyle/>
          <a:p>
            <a:r>
              <a:rPr lang="zh-CN" altLang="en-US" i="1" dirty="0" smtClean="0">
                <a:solidFill>
                  <a:schemeClr val="accent2">
                    <a:lumMod val="75000"/>
                  </a:schemeClr>
                </a:solidFill>
              </a:rPr>
              <a:t>安阳市三兴机械工业谢谢责任公司                                       快速液压铆接机培训课件</a:t>
            </a:r>
            <a:endParaRPr lang="zh-CN" alt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电气原理说明</a:t>
            </a:r>
            <a:r>
              <a:rPr lang="zh-CN" altLang="en-US" dirty="0" smtClean="0">
                <a:sym typeface="Wingdings" pitchFamily="2" charset="2"/>
              </a:rPr>
              <a:t>：（适用于</a:t>
            </a:r>
            <a:r>
              <a:rPr lang="en-US" altLang="zh-CN" dirty="0" smtClean="0">
                <a:sym typeface="Wingdings" pitchFamily="2" charset="2"/>
              </a:rPr>
              <a:t>PLC</a:t>
            </a:r>
            <a:r>
              <a:rPr lang="zh-CN" altLang="en-US" dirty="0" smtClean="0">
                <a:sym typeface="Wingdings" pitchFamily="2" charset="2"/>
              </a:rPr>
              <a:t>控制型号）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1774"/>
            <a:ext cx="8780463" cy="442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页脚占位符 6"/>
          <p:cNvSpPr>
            <a:spLocks noGrp="1"/>
          </p:cNvSpPr>
          <p:nvPr>
            <p:ph type="ftr" sz="quarter" idx="16"/>
          </p:nvPr>
        </p:nvSpPr>
        <p:spPr>
          <a:xfrm rot="5400000">
            <a:off x="6107917" y="3036091"/>
            <a:ext cx="5643602" cy="142876"/>
          </a:xfrm>
        </p:spPr>
        <p:txBody>
          <a:bodyPr/>
          <a:lstStyle/>
          <a:p>
            <a:r>
              <a:rPr lang="zh-CN" altLang="en-US" i="1" dirty="0" smtClean="0">
                <a:solidFill>
                  <a:schemeClr val="accent2">
                    <a:lumMod val="75000"/>
                  </a:schemeClr>
                </a:solidFill>
              </a:rPr>
              <a:t>安阳市三兴机械工业谢谢责任公司                                       快速液压铆接机培训课件</a:t>
            </a:r>
            <a:endParaRPr lang="zh-CN" alt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5404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 smtClean="0"/>
              <a:t>㈠ 概述</a:t>
            </a:r>
          </a:p>
          <a:p>
            <a:r>
              <a:rPr lang="zh-CN" altLang="en-US" dirty="0" smtClean="0"/>
              <a:t>  </a:t>
            </a:r>
            <a:r>
              <a:rPr lang="en-US" altLang="zh-CN" dirty="0" smtClean="0"/>
              <a:t>1.</a:t>
            </a:r>
            <a:r>
              <a:rPr lang="zh-CN" altLang="en-US" dirty="0" smtClean="0"/>
              <a:t>铆接机由</a:t>
            </a:r>
            <a:r>
              <a:rPr lang="en-US" altLang="zh-CN" dirty="0" smtClean="0"/>
              <a:t>380V 50Hz</a:t>
            </a:r>
            <a:r>
              <a:rPr lang="zh-CN" altLang="en-US" dirty="0" smtClean="0"/>
              <a:t>电源供电</a:t>
            </a:r>
            <a:r>
              <a:rPr lang="en-US" altLang="zh-CN" dirty="0" smtClean="0"/>
              <a:t>,</a:t>
            </a:r>
            <a:r>
              <a:rPr lang="zh-CN" altLang="en-US" dirty="0" smtClean="0"/>
              <a:t>采用</a:t>
            </a:r>
            <a:r>
              <a:rPr lang="en-US" altLang="zh-CN" dirty="0" smtClean="0"/>
              <a:t>PLC</a:t>
            </a:r>
            <a:r>
              <a:rPr lang="zh-CN" altLang="en-US" dirty="0" smtClean="0"/>
              <a:t>可编程控制器，提高了整机的稳定性。</a:t>
            </a:r>
          </a:p>
          <a:p>
            <a:r>
              <a:rPr lang="zh-CN" altLang="en-US" dirty="0" smtClean="0"/>
              <a:t>  </a:t>
            </a:r>
            <a:r>
              <a:rPr lang="en-US" altLang="zh-CN" dirty="0" smtClean="0"/>
              <a:t>2.</a:t>
            </a:r>
            <a:r>
              <a:rPr lang="zh-CN" altLang="en-US" dirty="0" smtClean="0"/>
              <a:t>控制电器装在电气箱内，铆钳操作按钮</a:t>
            </a:r>
            <a:r>
              <a:rPr lang="en-US" altLang="zh-CN" dirty="0" smtClean="0"/>
              <a:t>SB4 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SB5</a:t>
            </a:r>
            <a:r>
              <a:rPr lang="zh-CN" altLang="en-US" dirty="0" smtClean="0"/>
              <a:t>分别装在</a:t>
            </a:r>
            <a:r>
              <a:rPr lang="en-US" altLang="zh-CN" dirty="0" smtClean="0"/>
              <a:t>Ⅰ</a:t>
            </a:r>
            <a:r>
              <a:rPr lang="zh-CN" altLang="en-US" dirty="0" smtClean="0"/>
              <a:t>、</a:t>
            </a:r>
            <a:r>
              <a:rPr lang="en-US" altLang="zh-CN" dirty="0" smtClean="0"/>
              <a:t>Ⅱ</a:t>
            </a:r>
            <a:r>
              <a:rPr lang="zh-CN" altLang="en-US" dirty="0" smtClean="0"/>
              <a:t>号铆钳油缸尾端（卧式铆钳为脚踏开关）。</a:t>
            </a:r>
          </a:p>
          <a:p>
            <a:r>
              <a:rPr lang="zh-CN" altLang="en-US" dirty="0" smtClean="0"/>
              <a:t>  </a:t>
            </a:r>
            <a:r>
              <a:rPr lang="en-US" altLang="zh-CN" dirty="0" smtClean="0"/>
              <a:t>3.</a:t>
            </a:r>
            <a:r>
              <a:rPr lang="zh-CN" altLang="en-US" dirty="0" smtClean="0"/>
              <a:t>电气原理图见图十一、图十二、图十三。</a:t>
            </a:r>
          </a:p>
          <a:p>
            <a:r>
              <a:rPr lang="zh-CN" altLang="en-US" dirty="0" smtClean="0"/>
              <a:t>  ㈡ 电气控制工作说明</a:t>
            </a:r>
          </a:p>
          <a:p>
            <a:r>
              <a:rPr lang="zh-CN" altLang="en-US" dirty="0" smtClean="0"/>
              <a:t>  </a:t>
            </a:r>
            <a:r>
              <a:rPr lang="en-US" altLang="zh-CN" dirty="0" smtClean="0"/>
              <a:t>1.</a:t>
            </a:r>
            <a:r>
              <a:rPr lang="zh-CN" altLang="en-US" dirty="0" smtClean="0"/>
              <a:t>油泵的起动与停止</a:t>
            </a:r>
          </a:p>
          <a:p>
            <a:r>
              <a:rPr lang="zh-CN" altLang="en-US" dirty="0" smtClean="0"/>
              <a:t>　　合上电源开关</a:t>
            </a:r>
            <a:r>
              <a:rPr lang="en-US" altLang="zh-CN" dirty="0" smtClean="0"/>
              <a:t>QF1</a:t>
            </a:r>
            <a:r>
              <a:rPr lang="zh-CN" altLang="en-US" dirty="0" smtClean="0"/>
              <a:t>，电源指示灯</a:t>
            </a:r>
            <a:r>
              <a:rPr lang="en-US" altLang="zh-CN" dirty="0" smtClean="0"/>
              <a:t>HL2</a:t>
            </a:r>
            <a:r>
              <a:rPr lang="zh-CN" altLang="en-US" dirty="0" smtClean="0"/>
              <a:t>（白）亮，按下起动按钮</a:t>
            </a:r>
            <a:r>
              <a:rPr lang="en-US" altLang="zh-CN" dirty="0" smtClean="0"/>
              <a:t>SB2</a:t>
            </a:r>
            <a:r>
              <a:rPr lang="zh-CN" altLang="en-US" dirty="0" smtClean="0"/>
              <a:t>接触器</a:t>
            </a:r>
            <a:r>
              <a:rPr lang="en-US" altLang="zh-CN" dirty="0" smtClean="0"/>
              <a:t>KM</a:t>
            </a:r>
            <a:r>
              <a:rPr lang="zh-CN" altLang="en-US" dirty="0" smtClean="0"/>
              <a:t>主触头闭合，油泵电机运转，工作指示灯</a:t>
            </a:r>
            <a:r>
              <a:rPr lang="en-US" altLang="zh-CN" dirty="0" smtClean="0"/>
              <a:t>HL1</a:t>
            </a:r>
            <a:r>
              <a:rPr lang="zh-CN" altLang="en-US" dirty="0" smtClean="0"/>
              <a:t>（绿）亮，</a:t>
            </a:r>
            <a:r>
              <a:rPr lang="en-US" altLang="zh-CN" dirty="0" smtClean="0"/>
              <a:t>KM</a:t>
            </a:r>
            <a:r>
              <a:rPr lang="zh-CN" altLang="en-US" dirty="0" smtClean="0"/>
              <a:t>自锁触头闭合，欲停油泵电机，按急停按钮</a:t>
            </a:r>
            <a:r>
              <a:rPr lang="en-US" altLang="zh-CN" dirty="0" smtClean="0"/>
              <a:t>SB1</a:t>
            </a:r>
            <a:r>
              <a:rPr lang="zh-CN" altLang="en-US" dirty="0" smtClean="0"/>
              <a:t>，接触器线圈</a:t>
            </a:r>
            <a:r>
              <a:rPr lang="en-US" altLang="zh-CN" dirty="0" smtClean="0"/>
              <a:t>KM</a:t>
            </a:r>
            <a:r>
              <a:rPr lang="zh-CN" altLang="en-US" dirty="0" smtClean="0"/>
              <a:t>失电，</a:t>
            </a:r>
            <a:r>
              <a:rPr lang="en-US" altLang="zh-CN" dirty="0" smtClean="0"/>
              <a:t>KM</a:t>
            </a:r>
            <a:r>
              <a:rPr lang="zh-CN" altLang="en-US" dirty="0" smtClean="0"/>
              <a:t>主触头和自锁触头同时断开，油泵电机停止工作。</a:t>
            </a:r>
          </a:p>
          <a:p>
            <a:r>
              <a:rPr lang="zh-CN" altLang="en-US" dirty="0" smtClean="0"/>
              <a:t>  </a:t>
            </a:r>
            <a:r>
              <a:rPr lang="en-US" altLang="zh-CN" dirty="0" smtClean="0"/>
              <a:t>2.</a:t>
            </a:r>
            <a:r>
              <a:rPr lang="zh-CN" altLang="en-US" dirty="0" smtClean="0"/>
              <a:t>铆钳趋进与铆接动作</a:t>
            </a:r>
          </a:p>
          <a:p>
            <a:r>
              <a:rPr lang="zh-CN" altLang="en-US" dirty="0" smtClean="0"/>
              <a:t>  油泵正常运转后，按铆接按钮</a:t>
            </a:r>
            <a:r>
              <a:rPr lang="en-US" altLang="zh-CN" dirty="0" smtClean="0"/>
              <a:t>SB4(1#</a:t>
            </a:r>
            <a:r>
              <a:rPr lang="zh-CN" altLang="en-US" dirty="0" smtClean="0"/>
              <a:t>铆接）或</a:t>
            </a:r>
            <a:r>
              <a:rPr lang="en-US" altLang="zh-CN" dirty="0" smtClean="0"/>
              <a:t>SB5(2#</a:t>
            </a:r>
            <a:r>
              <a:rPr lang="zh-CN" altLang="en-US" dirty="0" smtClean="0"/>
              <a:t>铆接），</a:t>
            </a:r>
            <a:r>
              <a:rPr lang="en-US" altLang="zh-CN" dirty="0" smtClean="0"/>
              <a:t>YV1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YV4</a:t>
            </a:r>
            <a:r>
              <a:rPr lang="zh-CN" altLang="en-US" dirty="0" smtClean="0"/>
              <a:t>得电，系统终止卸荷，电液换向阀</a:t>
            </a:r>
            <a:r>
              <a:rPr lang="en-US" altLang="zh-CN" dirty="0" smtClean="0"/>
              <a:t>10</a:t>
            </a:r>
            <a:r>
              <a:rPr lang="zh-CN" altLang="en-US" dirty="0" smtClean="0"/>
              <a:t>换向，动铆模开始趋进，接触铆钉后，油压升高，压力继电器</a:t>
            </a:r>
            <a:r>
              <a:rPr lang="en-US" altLang="zh-CN" dirty="0" smtClean="0"/>
              <a:t>SP1</a:t>
            </a:r>
            <a:r>
              <a:rPr lang="zh-CN" altLang="en-US" dirty="0" smtClean="0"/>
              <a:t>常开触头闭合，</a:t>
            </a:r>
            <a:r>
              <a:rPr lang="en-US" altLang="zh-CN" dirty="0" smtClean="0"/>
              <a:t>YV5</a:t>
            </a:r>
            <a:r>
              <a:rPr lang="zh-CN" altLang="en-US" dirty="0" smtClean="0"/>
              <a:t>得电，进行增压铆接。</a:t>
            </a:r>
          </a:p>
          <a:p>
            <a:r>
              <a:rPr lang="zh-CN" altLang="en-US" dirty="0" smtClean="0"/>
              <a:t>  </a:t>
            </a:r>
            <a:r>
              <a:rPr lang="en-US" altLang="zh-CN" dirty="0" smtClean="0"/>
              <a:t>3.</a:t>
            </a:r>
            <a:r>
              <a:rPr lang="zh-CN" altLang="en-US" dirty="0" smtClean="0"/>
              <a:t>返回动作</a:t>
            </a:r>
          </a:p>
          <a:p>
            <a:r>
              <a:rPr lang="zh-CN" altLang="en-US" dirty="0" smtClean="0"/>
              <a:t>  当铆接压力达到调定工作压力值时，压力继电器</a:t>
            </a:r>
            <a:r>
              <a:rPr lang="en-US" altLang="zh-CN" dirty="0" smtClean="0"/>
              <a:t>SP2</a:t>
            </a:r>
            <a:r>
              <a:rPr lang="zh-CN" altLang="en-US" dirty="0" smtClean="0"/>
              <a:t>触头闭合，</a:t>
            </a:r>
            <a:r>
              <a:rPr lang="en-US" altLang="zh-CN" dirty="0" smtClean="0"/>
              <a:t>YV1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YV5</a:t>
            </a:r>
            <a:r>
              <a:rPr lang="zh-CN" altLang="en-US" dirty="0" smtClean="0"/>
              <a:t>失电，</a:t>
            </a:r>
            <a:r>
              <a:rPr lang="en-US" altLang="zh-CN" dirty="0" smtClean="0"/>
              <a:t>YV2</a:t>
            </a:r>
            <a:r>
              <a:rPr lang="zh-CN" altLang="en-US" dirty="0" smtClean="0"/>
              <a:t>得电、</a:t>
            </a:r>
            <a:r>
              <a:rPr lang="en-US" altLang="zh-CN" dirty="0" smtClean="0"/>
              <a:t>YV4</a:t>
            </a:r>
            <a:r>
              <a:rPr lang="zh-CN" altLang="en-US" dirty="0" smtClean="0"/>
              <a:t>继续得电，铆模开始返回。</a:t>
            </a:r>
          </a:p>
          <a:p>
            <a:r>
              <a:rPr lang="zh-CN" altLang="en-US" dirty="0" smtClean="0"/>
              <a:t>  </a:t>
            </a:r>
            <a:endParaRPr lang="zh-CN" altLang="en-US" dirty="0"/>
          </a:p>
        </p:txBody>
      </p:sp>
      <p:sp>
        <p:nvSpPr>
          <p:cNvPr id="6" name="页脚占位符 6"/>
          <p:cNvSpPr>
            <a:spLocks noGrp="1"/>
          </p:cNvSpPr>
          <p:nvPr>
            <p:ph type="ftr" sz="quarter" idx="16"/>
          </p:nvPr>
        </p:nvSpPr>
        <p:spPr>
          <a:xfrm rot="5400000">
            <a:off x="6036479" y="2964653"/>
            <a:ext cx="5715040" cy="214314"/>
          </a:xfrm>
        </p:spPr>
        <p:txBody>
          <a:bodyPr/>
          <a:lstStyle/>
          <a:p>
            <a:r>
              <a:rPr lang="zh-CN" altLang="en-US" i="1" dirty="0" smtClean="0">
                <a:solidFill>
                  <a:schemeClr val="accent2">
                    <a:lumMod val="75000"/>
                  </a:schemeClr>
                </a:solidFill>
              </a:rPr>
              <a:t>安阳市三兴机械工业谢谢责任公司                                       快速液压铆接机培训课件</a:t>
            </a:r>
            <a:endParaRPr lang="zh-CN" alt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543312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 </a:t>
            </a:r>
            <a:r>
              <a:rPr lang="en-US" altLang="zh-CN" dirty="0" smtClean="0"/>
              <a:t>4.</a:t>
            </a:r>
            <a:r>
              <a:rPr lang="zh-CN" altLang="en-US" dirty="0" smtClean="0"/>
              <a:t>卸荷</a:t>
            </a:r>
          </a:p>
          <a:p>
            <a:r>
              <a:rPr lang="zh-CN" altLang="en-US" dirty="0" smtClean="0"/>
              <a:t>  当铆模返回到原位后，</a:t>
            </a:r>
            <a:r>
              <a:rPr lang="en-US" altLang="zh-CN" dirty="0" smtClean="0"/>
              <a:t>PLC</a:t>
            </a:r>
            <a:r>
              <a:rPr lang="zh-CN" altLang="en-US" dirty="0" smtClean="0"/>
              <a:t>内部时间继电器延时</a:t>
            </a:r>
            <a:r>
              <a:rPr lang="en-US" altLang="zh-CN" dirty="0" smtClean="0"/>
              <a:t>'</a:t>
            </a:r>
            <a:r>
              <a:rPr lang="en-US" altLang="zh-CN" dirty="0" err="1" smtClean="0"/>
              <a:t>cd</a:t>
            </a:r>
            <a:r>
              <a:rPr lang="zh-CN" altLang="en-US" dirty="0" smtClean="0"/>
              <a:t>结束，</a:t>
            </a:r>
            <a:r>
              <a:rPr lang="en-US" altLang="zh-CN" dirty="0" smtClean="0"/>
              <a:t>YV2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YV4</a:t>
            </a:r>
            <a:r>
              <a:rPr lang="zh-CN" altLang="en-US" dirty="0" smtClean="0"/>
              <a:t>失电，油泵卸荷。</a:t>
            </a:r>
          </a:p>
          <a:p>
            <a:r>
              <a:rPr lang="zh-CN" altLang="en-US" dirty="0" smtClean="0"/>
              <a:t>  </a:t>
            </a:r>
            <a:r>
              <a:rPr lang="en-US" altLang="zh-CN" dirty="0" smtClean="0"/>
              <a:t>5.</a:t>
            </a:r>
            <a:r>
              <a:rPr lang="zh-CN" altLang="en-US" dirty="0" smtClean="0"/>
              <a:t>工作方式</a:t>
            </a:r>
          </a:p>
          <a:p>
            <a:r>
              <a:rPr lang="zh-CN" altLang="en-US" dirty="0" smtClean="0"/>
              <a:t>  电气控制箱侧面旋转开关</a:t>
            </a:r>
            <a:r>
              <a:rPr lang="en-US" altLang="zh-CN" dirty="0" smtClean="0"/>
              <a:t>SA1</a:t>
            </a:r>
            <a:r>
              <a:rPr lang="zh-CN" altLang="en-US" dirty="0" smtClean="0"/>
              <a:t>可以选择铆接方式。点动，铆接按钮接通铆接油缸前进，铆接按钮断开铆接油缸停止前进。松返，铆接按钮接通铆接油缸前进，铆接按钮断开铆接油缸返回到原位后停止。单次，铆接按钮接通一下铆接油缸按照前进、增压、返回、停止的顺序工作一次。</a:t>
            </a:r>
          </a:p>
          <a:p>
            <a:r>
              <a:rPr lang="zh-CN" altLang="en-US" dirty="0" smtClean="0"/>
              <a:t>  </a:t>
            </a:r>
            <a:r>
              <a:rPr lang="en-US" altLang="zh-CN" dirty="0" smtClean="0"/>
              <a:t>6.</a:t>
            </a:r>
            <a:r>
              <a:rPr lang="zh-CN" altLang="en-US" dirty="0" smtClean="0"/>
              <a:t>返回时间的调整</a:t>
            </a:r>
          </a:p>
          <a:p>
            <a:r>
              <a:rPr lang="zh-CN" altLang="en-US" dirty="0" smtClean="0"/>
              <a:t>  铆钳返回时间在</a:t>
            </a:r>
            <a:r>
              <a:rPr lang="en-US" altLang="zh-CN" dirty="0" smtClean="0"/>
              <a:t>PLC</a:t>
            </a:r>
            <a:r>
              <a:rPr lang="zh-CN" altLang="en-US" dirty="0" smtClean="0"/>
              <a:t>编程口的左侧电位器上调整，其中上边为</a:t>
            </a:r>
            <a:r>
              <a:rPr lang="en-US" altLang="zh-CN" dirty="0" smtClean="0"/>
              <a:t>1#</a:t>
            </a:r>
            <a:r>
              <a:rPr lang="zh-CN" altLang="en-US" dirty="0" smtClean="0"/>
              <a:t>返回时间调整，下边为</a:t>
            </a:r>
            <a:r>
              <a:rPr lang="en-US" altLang="zh-CN" dirty="0" smtClean="0"/>
              <a:t>2#</a:t>
            </a:r>
            <a:r>
              <a:rPr lang="zh-CN" altLang="en-US" dirty="0" smtClean="0"/>
              <a:t>返回时间调整</a:t>
            </a:r>
            <a:r>
              <a:rPr lang="en-US" altLang="zh-CN" dirty="0" smtClean="0"/>
              <a:t>,</a:t>
            </a:r>
            <a:r>
              <a:rPr lang="zh-CN" altLang="en-US" dirty="0" smtClean="0"/>
              <a:t>正方向调整时间加长，反方向调整时间缩短。</a:t>
            </a:r>
            <a:endParaRPr lang="zh-CN" altLang="en-US" dirty="0"/>
          </a:p>
        </p:txBody>
      </p:sp>
      <p:sp>
        <p:nvSpPr>
          <p:cNvPr id="6" name="页脚占位符 6"/>
          <p:cNvSpPr>
            <a:spLocks noGrp="1"/>
          </p:cNvSpPr>
          <p:nvPr>
            <p:ph type="ftr" sz="quarter" idx="16"/>
          </p:nvPr>
        </p:nvSpPr>
        <p:spPr>
          <a:xfrm rot="5400000">
            <a:off x="6107917" y="3036091"/>
            <a:ext cx="5715040" cy="214314"/>
          </a:xfrm>
        </p:spPr>
        <p:txBody>
          <a:bodyPr/>
          <a:lstStyle/>
          <a:p>
            <a:r>
              <a:rPr lang="zh-CN" altLang="en-US" i="1" dirty="0" smtClean="0">
                <a:solidFill>
                  <a:schemeClr val="accent2">
                    <a:lumMod val="75000"/>
                  </a:schemeClr>
                </a:solidFill>
              </a:rPr>
              <a:t>安阳市三兴机械工业谢谢责任公司                                       快速液压铆接机培训课件</a:t>
            </a:r>
            <a:endParaRPr lang="zh-CN" alt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67600" cy="135732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使用维护和安全保养：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㈠ 由于该机是全液压传动，因此必须严格保持液压系统的清洁。</a:t>
            </a:r>
          </a:p>
          <a:p>
            <a:r>
              <a:rPr lang="zh-CN" altLang="en-US" dirty="0" smtClean="0"/>
              <a:t>  </a:t>
            </a:r>
            <a:r>
              <a:rPr lang="en-US" altLang="zh-CN" dirty="0" smtClean="0"/>
              <a:t>1.</a:t>
            </a:r>
            <a:r>
              <a:rPr lang="zh-CN" altLang="en-US" dirty="0" smtClean="0"/>
              <a:t>加油时，检查加油口周围是否清洁，必须擦洗干净方可加油。</a:t>
            </a:r>
          </a:p>
          <a:p>
            <a:r>
              <a:rPr lang="zh-CN" altLang="en-US" dirty="0" smtClean="0"/>
              <a:t>  </a:t>
            </a:r>
            <a:r>
              <a:rPr lang="en-US" altLang="zh-CN" dirty="0" smtClean="0"/>
              <a:t>2.</a:t>
            </a:r>
            <a:r>
              <a:rPr lang="zh-CN" altLang="en-US" dirty="0" smtClean="0"/>
              <a:t>加油时不得拿开滤油网。</a:t>
            </a:r>
          </a:p>
          <a:p>
            <a:r>
              <a:rPr lang="zh-CN" altLang="en-US" dirty="0" smtClean="0"/>
              <a:t>  </a:t>
            </a:r>
            <a:r>
              <a:rPr lang="en-US" altLang="zh-CN" dirty="0" smtClean="0"/>
              <a:t>3.</a:t>
            </a:r>
            <a:r>
              <a:rPr lang="zh-CN" altLang="en-US" dirty="0" smtClean="0"/>
              <a:t>初次使用半月后进行第一次换油，使用三个月后进行第二次换油，以后每半年换油一次，同时将油泵吸口滤油器清洗干净。</a:t>
            </a:r>
            <a:endParaRPr lang="en-US" altLang="zh-CN" dirty="0" smtClean="0"/>
          </a:p>
          <a:p>
            <a:r>
              <a:rPr lang="en-US" altLang="zh-CN" dirty="0" smtClean="0"/>
              <a:t> 4.</a:t>
            </a:r>
            <a:r>
              <a:rPr lang="zh-CN" altLang="en-US" dirty="0" smtClean="0"/>
              <a:t>冬季用</a:t>
            </a:r>
            <a:r>
              <a:rPr lang="en-US" altLang="zh-CN" dirty="0" smtClean="0"/>
              <a:t>N32#</a:t>
            </a:r>
            <a:r>
              <a:rPr lang="zh-CN" altLang="en-US" dirty="0" smtClean="0"/>
              <a:t>抗磨液压油，炎热季节用</a:t>
            </a:r>
            <a:r>
              <a:rPr lang="en-US" altLang="zh-CN" dirty="0" smtClean="0"/>
              <a:t>N68#</a:t>
            </a:r>
            <a:r>
              <a:rPr lang="zh-CN" altLang="en-US" dirty="0" smtClean="0"/>
              <a:t>抗磨液压油，一般季节用</a:t>
            </a:r>
            <a:r>
              <a:rPr lang="en-US" altLang="zh-CN" dirty="0" smtClean="0"/>
              <a:t>N46#</a:t>
            </a:r>
            <a:r>
              <a:rPr lang="zh-CN" altLang="en-US" dirty="0" smtClean="0"/>
              <a:t>抗磨液压油。</a:t>
            </a:r>
          </a:p>
          <a:p>
            <a:r>
              <a:rPr lang="zh-CN" altLang="en-US" dirty="0" smtClean="0"/>
              <a:t>  ㈡ 本机液压系统由于采用增压装置，低压为系统压力，最高为</a:t>
            </a:r>
            <a:r>
              <a:rPr lang="en-US" altLang="zh-CN" dirty="0" smtClean="0"/>
              <a:t>6.3MPa</a:t>
            </a:r>
            <a:r>
              <a:rPr lang="zh-CN" altLang="en-US" dirty="0" smtClean="0"/>
              <a:t>（其大小由溢流阀调整）高压压力表指示的压力为增压后的压力，最高为</a:t>
            </a:r>
            <a:r>
              <a:rPr lang="en-US" altLang="zh-CN" dirty="0" smtClean="0"/>
              <a:t>31.5MPa</a:t>
            </a:r>
            <a:r>
              <a:rPr lang="zh-CN" altLang="en-US" dirty="0" smtClean="0"/>
              <a:t>，切记不可把压力表的指示调得过高，否则要造成严重事故。</a:t>
            </a:r>
          </a:p>
          <a:p>
            <a:endParaRPr lang="zh-CN" altLang="en-US" dirty="0"/>
          </a:p>
        </p:txBody>
      </p:sp>
      <p:sp>
        <p:nvSpPr>
          <p:cNvPr id="6" name="页脚占位符 6"/>
          <p:cNvSpPr>
            <a:spLocks noGrp="1"/>
          </p:cNvSpPr>
          <p:nvPr>
            <p:ph type="ftr" sz="quarter" idx="16"/>
          </p:nvPr>
        </p:nvSpPr>
        <p:spPr>
          <a:xfrm rot="5400000">
            <a:off x="6072198" y="2928934"/>
            <a:ext cx="5643602" cy="214314"/>
          </a:xfrm>
        </p:spPr>
        <p:txBody>
          <a:bodyPr/>
          <a:lstStyle/>
          <a:p>
            <a:r>
              <a:rPr lang="zh-CN" altLang="en-US" i="1" dirty="0" smtClean="0">
                <a:solidFill>
                  <a:schemeClr val="accent2">
                    <a:lumMod val="75000"/>
                  </a:schemeClr>
                </a:solidFill>
              </a:rPr>
              <a:t>安阳市三兴机械工业谢谢责任公司                                       快速液压铆接机培训课件</a:t>
            </a:r>
            <a:endParaRPr lang="zh-CN" alt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快速液压铆接机综述：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 ㈠ </a:t>
            </a:r>
            <a:r>
              <a:rPr lang="en-US" altLang="zh-CN" dirty="0" smtClean="0"/>
              <a:t>AX</a:t>
            </a:r>
            <a:r>
              <a:rPr lang="zh-CN" altLang="en-US" dirty="0" smtClean="0"/>
              <a:t>系列快速液压铆接机是一种新型的铆接设备，较之传统风铆噪音低、无振动、铆速快、改善了劳动条件，提高了铆接质量。</a:t>
            </a:r>
          </a:p>
          <a:p>
            <a:r>
              <a:rPr lang="zh-CN" altLang="en-US" dirty="0" smtClean="0"/>
              <a:t>  ㈡ 液压系统采用增压回路，控制元件采用插装阀，在快速铆接情况下，油液发热量大为降低。能满足连续工作。并且系统压力较低，一般为</a:t>
            </a:r>
            <a:r>
              <a:rPr lang="en-US" altLang="zh-CN" dirty="0" smtClean="0"/>
              <a:t>6.3MPa</a:t>
            </a:r>
            <a:r>
              <a:rPr lang="zh-CN" altLang="en-US" dirty="0" smtClean="0"/>
              <a:t>，避免了液压系统的泄漏，通过增压，工作压力可达</a:t>
            </a:r>
            <a:r>
              <a:rPr lang="en-US" altLang="zh-CN" dirty="0" smtClean="0"/>
              <a:t>31.5MPa</a:t>
            </a:r>
            <a:r>
              <a:rPr lang="zh-CN" altLang="en-US" dirty="0" smtClean="0"/>
              <a:t>，用户根据需要调整压力继电器，可获得不同的工作压力，达到铆接各种规格铆钉之目的。</a:t>
            </a:r>
          </a:p>
          <a:p>
            <a:r>
              <a:rPr lang="zh-CN" altLang="en-US" dirty="0" smtClean="0"/>
              <a:t>  ㈢ 本机采用</a:t>
            </a:r>
            <a:r>
              <a:rPr lang="en-US" altLang="zh-CN" dirty="0" smtClean="0"/>
              <a:t>PLC</a:t>
            </a:r>
            <a:r>
              <a:rPr lang="zh-CN" altLang="en-US" dirty="0" smtClean="0"/>
              <a:t>控制，操作控制方式有点动、单次、松手返回、双操作、双压力等，可根据需要选择。 </a:t>
            </a:r>
          </a:p>
          <a:p>
            <a:r>
              <a:rPr lang="zh-CN" altLang="en-US" dirty="0" smtClean="0"/>
              <a:t>  ㈣ 本机有单铆或双铆两种结构，根据使用要求，采用双铆结构，一台双铆液压站可供给一个或两个铆钳压力油工作，可减少了投资成本，提高工作效率。</a:t>
            </a:r>
          </a:p>
          <a:p>
            <a:r>
              <a:rPr lang="zh-CN" altLang="en-US" dirty="0" smtClean="0"/>
              <a:t>  ㈤ 铆钳采用悬吊式和卧式两种，悬吊式配有平衡器（平衡锤），操作灵活轻便，可进行多方位铆接。</a:t>
            </a:r>
          </a:p>
          <a:p>
            <a:endParaRPr lang="zh-CN" altLang="en-US" dirty="0"/>
          </a:p>
        </p:txBody>
      </p:sp>
      <p:sp>
        <p:nvSpPr>
          <p:cNvPr id="6" name="页脚占位符 6"/>
          <p:cNvSpPr>
            <a:spLocks noGrp="1"/>
          </p:cNvSpPr>
          <p:nvPr>
            <p:ph type="ftr" sz="quarter" idx="16"/>
          </p:nvPr>
        </p:nvSpPr>
        <p:spPr>
          <a:xfrm rot="5400000">
            <a:off x="5893603" y="3178967"/>
            <a:ext cx="6000792" cy="214314"/>
          </a:xfrm>
        </p:spPr>
        <p:txBody>
          <a:bodyPr/>
          <a:lstStyle/>
          <a:p>
            <a:r>
              <a:rPr lang="zh-CN" altLang="en-US" i="1" dirty="0" smtClean="0">
                <a:solidFill>
                  <a:schemeClr val="accent2">
                    <a:lumMod val="75000"/>
                  </a:schemeClr>
                </a:solidFill>
              </a:rPr>
              <a:t>安阳市三兴机械工业谢谢责任公司                                       快速液压铆接机培训课件</a:t>
            </a:r>
            <a:endParaRPr lang="zh-CN" alt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㈢ 本机最大的铆接力参见</a:t>
            </a:r>
            <a:r>
              <a:rPr lang="en-US" altLang="zh-CN" dirty="0" smtClean="0"/>
              <a:t>"</a:t>
            </a:r>
            <a:r>
              <a:rPr lang="zh-CN" altLang="en-US" dirty="0" smtClean="0"/>
              <a:t>主要技术参数</a:t>
            </a:r>
            <a:r>
              <a:rPr lang="en-US" altLang="zh-CN" dirty="0" smtClean="0"/>
              <a:t>"</a:t>
            </a:r>
            <a:r>
              <a:rPr lang="zh-CN" altLang="en-US" dirty="0" smtClean="0"/>
              <a:t>部分，当冷铆直径较小铆钉或热铆时，应调整高压压力继电器</a:t>
            </a:r>
            <a:r>
              <a:rPr lang="en-US" altLang="zh-CN" dirty="0" smtClean="0"/>
              <a:t>SP2</a:t>
            </a:r>
            <a:r>
              <a:rPr lang="zh-CN" altLang="en-US" dirty="0" smtClean="0"/>
              <a:t>（对于双压力铆接机请选择</a:t>
            </a:r>
            <a:r>
              <a:rPr lang="en-US" altLang="zh-CN" dirty="0" smtClean="0"/>
              <a:t>SP3</a:t>
            </a:r>
            <a:r>
              <a:rPr lang="zh-CN" altLang="en-US" dirty="0" smtClean="0"/>
              <a:t>压力），把铆接压力调到相应的压力，否则因铆接力过大，而导致铆裂或工件变形，各种规格铆钉的铆接力可按下列经验公式计算：</a:t>
            </a:r>
          </a:p>
          <a:p>
            <a:r>
              <a:rPr lang="zh-CN" altLang="en-US" dirty="0" smtClean="0"/>
              <a:t>       冷铆力：</a:t>
            </a:r>
            <a:r>
              <a:rPr lang="en-US" altLang="zh-CN" dirty="0" smtClean="0"/>
              <a:t>F</a:t>
            </a:r>
            <a:r>
              <a:rPr lang="zh-CN" altLang="en-US" dirty="0" smtClean="0"/>
              <a:t>冷</a:t>
            </a:r>
            <a:r>
              <a:rPr lang="en-US" altLang="zh-CN" dirty="0" smtClean="0"/>
              <a:t>=20d2/</a:t>
            </a:r>
            <a:r>
              <a:rPr lang="zh-CN" altLang="en-US" dirty="0" smtClean="0"/>
              <a:t>（吨）     </a:t>
            </a:r>
            <a:r>
              <a:rPr lang="en-US" altLang="zh-CN" dirty="0" smtClean="0"/>
              <a:t>d-</a:t>
            </a:r>
            <a:r>
              <a:rPr lang="zh-CN" altLang="en-US" dirty="0" smtClean="0"/>
              <a:t>铆钉直径（</a:t>
            </a:r>
            <a:r>
              <a:rPr lang="en-US" altLang="zh-CN" dirty="0" smtClean="0"/>
              <a:t>cm</a:t>
            </a:r>
            <a:r>
              <a:rPr lang="zh-CN" altLang="en-US" dirty="0" smtClean="0"/>
              <a:t>）</a:t>
            </a:r>
          </a:p>
          <a:p>
            <a:r>
              <a:rPr lang="zh-CN" altLang="en-US" dirty="0" smtClean="0"/>
              <a:t>       热铆力：</a:t>
            </a:r>
            <a:r>
              <a:rPr lang="en-US" altLang="zh-CN" dirty="0" smtClean="0"/>
              <a:t>F</a:t>
            </a:r>
            <a:r>
              <a:rPr lang="zh-CN" altLang="en-US" dirty="0" smtClean="0"/>
              <a:t>热</a:t>
            </a:r>
            <a:r>
              <a:rPr lang="en-US" altLang="zh-CN" dirty="0" smtClean="0"/>
              <a:t>=10A</a:t>
            </a:r>
            <a:r>
              <a:rPr lang="zh-CN" altLang="en-US" dirty="0" smtClean="0"/>
              <a:t>（吨）      </a:t>
            </a:r>
            <a:r>
              <a:rPr lang="en-US" altLang="zh-CN" dirty="0" smtClean="0"/>
              <a:t>A-</a:t>
            </a:r>
            <a:r>
              <a:rPr lang="zh-CN" altLang="en-US" dirty="0" smtClean="0"/>
              <a:t>铆钉面积（</a:t>
            </a:r>
            <a:r>
              <a:rPr lang="en-US" altLang="zh-CN" dirty="0" smtClean="0"/>
              <a:t>cm2/</a:t>
            </a:r>
            <a:r>
              <a:rPr lang="zh-CN" altLang="en-US" dirty="0" smtClean="0"/>
              <a:t>）</a:t>
            </a:r>
          </a:p>
          <a:p>
            <a:r>
              <a:rPr lang="zh-CN" altLang="en-US" dirty="0" smtClean="0"/>
              <a:t>  ㈣ 应经常注意液位计指示，防止油泵吸空造成油泵严重磨损。</a:t>
            </a:r>
          </a:p>
          <a:p>
            <a:r>
              <a:rPr lang="zh-CN" altLang="en-US" dirty="0" smtClean="0"/>
              <a:t>  ㈤ 在工作中如发现高压软管有漏油，应立即更换，以免造成事故。</a:t>
            </a:r>
          </a:p>
          <a:p>
            <a:r>
              <a:rPr lang="zh-CN" altLang="en-US" dirty="0" smtClean="0"/>
              <a:t>  ㈥ 悬吊铆钳油缸的钢丝绳应每半年更换一次，在使用中应经常检查悬吊平衡锤（平衡器）的钢丝绳及绳夹是否损伤、松动、断丝，如发现异常应及时维修和更换，以免造成事故。</a:t>
            </a:r>
          </a:p>
          <a:p>
            <a:endParaRPr lang="zh-CN" altLang="en-US" dirty="0"/>
          </a:p>
        </p:txBody>
      </p:sp>
      <p:sp>
        <p:nvSpPr>
          <p:cNvPr id="6" name="页脚占位符 6"/>
          <p:cNvSpPr>
            <a:spLocks noGrp="1"/>
          </p:cNvSpPr>
          <p:nvPr>
            <p:ph type="ftr" sz="quarter" idx="16"/>
          </p:nvPr>
        </p:nvSpPr>
        <p:spPr>
          <a:xfrm rot="5400000">
            <a:off x="6107917" y="3036091"/>
            <a:ext cx="5643602" cy="142876"/>
          </a:xfrm>
        </p:spPr>
        <p:txBody>
          <a:bodyPr/>
          <a:lstStyle/>
          <a:p>
            <a:r>
              <a:rPr lang="zh-CN" altLang="en-US" i="1" dirty="0" smtClean="0">
                <a:solidFill>
                  <a:schemeClr val="accent2">
                    <a:lumMod val="75000"/>
                  </a:schemeClr>
                </a:solidFill>
              </a:rPr>
              <a:t>安阳市三兴机械工业谢谢责任公司                                       快速液压铆接机培训课件</a:t>
            </a:r>
            <a:endParaRPr lang="zh-CN" alt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zh-CN" altLang="en-US" dirty="0" smtClean="0"/>
              <a:t>常见故障及排除方法：</a:t>
            </a:r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807249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页脚占位符 6"/>
          <p:cNvSpPr>
            <a:spLocks noGrp="1"/>
          </p:cNvSpPr>
          <p:nvPr>
            <p:ph type="ftr" sz="quarter" idx="16"/>
          </p:nvPr>
        </p:nvSpPr>
        <p:spPr>
          <a:xfrm rot="5400000">
            <a:off x="6107917" y="3607595"/>
            <a:ext cx="5643602" cy="285752"/>
          </a:xfrm>
        </p:spPr>
        <p:txBody>
          <a:bodyPr/>
          <a:lstStyle/>
          <a:p>
            <a:r>
              <a:rPr lang="zh-CN" altLang="en-US" i="1" dirty="0" smtClean="0">
                <a:solidFill>
                  <a:schemeClr val="accent2">
                    <a:lumMod val="75000"/>
                  </a:schemeClr>
                </a:solidFill>
              </a:rPr>
              <a:t>安阳市三兴机械工业谢谢责任公司                                       快速液压铆接机培训课件</a:t>
            </a:r>
            <a:endParaRPr lang="zh-CN" alt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zh-CN" altLang="en-US" dirty="0" smtClean="0"/>
              <a:t>液压站用易损件表：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072494" cy="52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页脚占位符 6"/>
          <p:cNvSpPr>
            <a:spLocks noGrp="1"/>
          </p:cNvSpPr>
          <p:nvPr>
            <p:ph type="ftr" sz="quarter" idx="16"/>
          </p:nvPr>
        </p:nvSpPr>
        <p:spPr>
          <a:xfrm rot="16200000" flipV="1">
            <a:off x="6029692" y="3243616"/>
            <a:ext cx="5715040" cy="227892"/>
          </a:xfrm>
        </p:spPr>
        <p:txBody>
          <a:bodyPr/>
          <a:lstStyle/>
          <a:p>
            <a:r>
              <a:rPr lang="zh-CN" altLang="en-US" i="1" dirty="0" smtClean="0">
                <a:solidFill>
                  <a:schemeClr val="accent2">
                    <a:lumMod val="75000"/>
                  </a:schemeClr>
                </a:solidFill>
              </a:rPr>
              <a:t>安阳市三兴机械工业谢谢责任公司                                       快速液压铆接机培训课件</a:t>
            </a:r>
            <a:endParaRPr lang="zh-CN" alt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zh-CN" altLang="en-US" dirty="0" smtClean="0"/>
              <a:t>最后提示：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615262" cy="5259530"/>
          </a:xfrm>
        </p:spPr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冬季需开机几分钟，让铆钳反复回程伸出多次后，可以解决因温度过低造成的动作缓慢。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设备使用长久后，压力继电器的重复精度会下降，会造成压力不稳，影响铆接效果时应该及时更换。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铆接操作时应将铆钳拖到铆钉的正上方进行工作，不可以强拉硬拽使铆钳吊具倾斜时强行铆接。</a:t>
            </a:r>
            <a:endParaRPr lang="en-US" altLang="zh-CN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不可以擅自提高压力，否则会造成设备损坏或者车架零部件压伤等。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00B050"/>
                </a:solidFill>
              </a:rPr>
              <a:t>技术部咨询电话：</a:t>
            </a:r>
            <a:r>
              <a:rPr lang="en-US" altLang="zh-CN" dirty="0" smtClean="0">
                <a:solidFill>
                  <a:srgbClr val="00B050"/>
                </a:solidFill>
              </a:rPr>
              <a:t>0372-3665360</a:t>
            </a:r>
          </a:p>
          <a:p>
            <a:r>
              <a:rPr lang="zh-CN" altLang="en-US" dirty="0" smtClean="0">
                <a:solidFill>
                  <a:srgbClr val="00B050"/>
                </a:solidFill>
              </a:rPr>
              <a:t>业务部咨询电话：</a:t>
            </a:r>
            <a:r>
              <a:rPr lang="en-US" altLang="zh-CN" dirty="0" smtClean="0">
                <a:solidFill>
                  <a:srgbClr val="00B050"/>
                </a:solidFill>
              </a:rPr>
              <a:t>0372-3665353</a:t>
            </a:r>
          </a:p>
          <a:p>
            <a:r>
              <a:rPr lang="zh-CN" altLang="en-US" dirty="0" smtClean="0">
                <a:solidFill>
                  <a:srgbClr val="00B050"/>
                </a:solidFill>
              </a:rPr>
              <a:t>网站咨询：</a:t>
            </a:r>
            <a:r>
              <a:rPr lang="en-US" altLang="zh-CN" dirty="0" smtClean="0">
                <a:solidFill>
                  <a:srgbClr val="00B050"/>
                </a:solidFill>
              </a:rPr>
              <a:t>www.ayanxing.com</a:t>
            </a:r>
          </a:p>
          <a:p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5" name="页脚占位符 6"/>
          <p:cNvSpPr>
            <a:spLocks noGrp="1"/>
          </p:cNvSpPr>
          <p:nvPr>
            <p:ph type="ftr" sz="quarter" idx="16"/>
          </p:nvPr>
        </p:nvSpPr>
        <p:spPr>
          <a:xfrm rot="5400000">
            <a:off x="6036479" y="3036091"/>
            <a:ext cx="5786478" cy="142876"/>
          </a:xfrm>
        </p:spPr>
        <p:txBody>
          <a:bodyPr/>
          <a:lstStyle/>
          <a:p>
            <a:r>
              <a:rPr lang="zh-CN" altLang="en-US" i="1" dirty="0" smtClean="0">
                <a:solidFill>
                  <a:schemeClr val="accent2">
                    <a:lumMod val="75000"/>
                  </a:schemeClr>
                </a:solidFill>
              </a:rPr>
              <a:t>安阳市三兴机械工业谢谢责任公司                                       快速液压铆接机培训课件</a:t>
            </a:r>
            <a:endParaRPr lang="zh-CN" alt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产品型号及常用参数：</a:t>
            </a:r>
            <a:endParaRPr lang="zh-CN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12"/>
            <a:ext cx="7472386" cy="46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页脚占位符 6"/>
          <p:cNvSpPr>
            <a:spLocks noGrp="1"/>
          </p:cNvSpPr>
          <p:nvPr>
            <p:ph type="ftr" sz="quarter" idx="16"/>
          </p:nvPr>
        </p:nvSpPr>
        <p:spPr>
          <a:xfrm rot="5400000">
            <a:off x="6143636" y="3071810"/>
            <a:ext cx="5572164" cy="285752"/>
          </a:xfrm>
        </p:spPr>
        <p:txBody>
          <a:bodyPr/>
          <a:lstStyle/>
          <a:p>
            <a:r>
              <a:rPr lang="zh-CN" altLang="en-US" i="1" dirty="0" smtClean="0">
                <a:solidFill>
                  <a:schemeClr val="accent2">
                    <a:lumMod val="75000"/>
                  </a:schemeClr>
                </a:solidFill>
              </a:rPr>
              <a:t>安阳市三兴机械工业谢谢责任公司                                       快速液压铆接机培训课件</a:t>
            </a:r>
            <a:endParaRPr lang="zh-CN" alt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快速液压铆接机的组成：液压站、铆钳、悬吊装置、平衡器、轨道、高压油管等。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86436" cy="5114948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435771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页脚占位符 6"/>
          <p:cNvSpPr>
            <a:spLocks noGrp="1"/>
          </p:cNvSpPr>
          <p:nvPr>
            <p:ph type="ftr" sz="quarter" idx="16"/>
          </p:nvPr>
        </p:nvSpPr>
        <p:spPr>
          <a:xfrm rot="5400000">
            <a:off x="6036479" y="3107529"/>
            <a:ext cx="5715040" cy="214314"/>
          </a:xfrm>
        </p:spPr>
        <p:txBody>
          <a:bodyPr/>
          <a:lstStyle/>
          <a:p>
            <a:r>
              <a:rPr lang="zh-CN" altLang="en-US" i="1" dirty="0" smtClean="0">
                <a:solidFill>
                  <a:schemeClr val="accent2">
                    <a:lumMod val="75000"/>
                  </a:schemeClr>
                </a:solidFill>
              </a:rPr>
              <a:t>安阳市三兴机械工业谢谢责任公司                                       快速液压铆接机培训课件</a:t>
            </a:r>
            <a:endParaRPr lang="zh-CN" alt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液压站的组成：油箱、油泵电机装置、阀组及增压装置、电气系统等。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08162"/>
            <a:ext cx="3786214" cy="390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4" descr="液压站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571612"/>
            <a:ext cx="3531131" cy="4087137"/>
          </a:xfrm>
          <a:prstGeom prst="rect">
            <a:avLst/>
          </a:prstGeom>
        </p:spPr>
      </p:pic>
      <p:sp>
        <p:nvSpPr>
          <p:cNvPr id="8" name="页脚占位符 6"/>
          <p:cNvSpPr>
            <a:spLocks noGrp="1"/>
          </p:cNvSpPr>
          <p:nvPr>
            <p:ph type="ftr" sz="quarter" idx="16"/>
          </p:nvPr>
        </p:nvSpPr>
        <p:spPr>
          <a:xfrm rot="5400000">
            <a:off x="6072198" y="3071810"/>
            <a:ext cx="5643602" cy="214314"/>
          </a:xfrm>
        </p:spPr>
        <p:txBody>
          <a:bodyPr/>
          <a:lstStyle/>
          <a:p>
            <a:r>
              <a:rPr lang="zh-CN" altLang="en-US" i="1" dirty="0" smtClean="0">
                <a:solidFill>
                  <a:schemeClr val="accent2">
                    <a:lumMod val="75000"/>
                  </a:schemeClr>
                </a:solidFill>
              </a:rPr>
              <a:t>安阳市三兴机械工业谢谢责任公司                                       快速液压铆接机培训课件</a:t>
            </a:r>
            <a:endParaRPr lang="zh-CN" alt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14602" cy="494031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   油泵电机装置 由电机、支座、联轴器、油泵等组成。油泵吸口装有滤油器，可保证整个液压系统的清洁。</a:t>
            </a:r>
            <a:endParaRPr lang="zh-CN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857232"/>
            <a:ext cx="3143272" cy="52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页脚占位符 6"/>
          <p:cNvSpPr>
            <a:spLocks noGrp="1"/>
          </p:cNvSpPr>
          <p:nvPr>
            <p:ph type="ftr" sz="quarter" idx="16"/>
          </p:nvPr>
        </p:nvSpPr>
        <p:spPr>
          <a:xfrm rot="16200000" flipV="1">
            <a:off x="6072194" y="3000368"/>
            <a:ext cx="5643580" cy="214343"/>
          </a:xfrm>
        </p:spPr>
        <p:txBody>
          <a:bodyPr/>
          <a:lstStyle/>
          <a:p>
            <a:r>
              <a:rPr lang="zh-CN" altLang="en-US" i="1" dirty="0" smtClean="0">
                <a:solidFill>
                  <a:schemeClr val="accent2">
                    <a:lumMod val="75000"/>
                  </a:schemeClr>
                </a:solidFill>
              </a:rPr>
              <a:t>安阳市三兴机械工业谢谢责任公司                                       快速液压铆接机培训课件</a:t>
            </a:r>
            <a:endParaRPr lang="zh-CN" alt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71726" cy="479743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   系统控制装置有阀组、阀块、增压缸、压力表等组成。增压控制装置集成在阀体上，具有油路短、泄漏少、增压速度快、安装方便等优点。</a:t>
            </a:r>
            <a:endParaRPr lang="zh-CN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61092" y="785794"/>
            <a:ext cx="371897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85852" y="6000768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提示：安装调试完毕后将压力表开关关死，以防油压冲击表针，缩短该表使用寿命！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页脚占位符 6"/>
          <p:cNvSpPr>
            <a:spLocks noGrp="1"/>
          </p:cNvSpPr>
          <p:nvPr>
            <p:ph type="ftr" sz="quarter" idx="16"/>
          </p:nvPr>
        </p:nvSpPr>
        <p:spPr>
          <a:xfrm rot="5400000">
            <a:off x="6072198" y="3143248"/>
            <a:ext cx="5643602" cy="214314"/>
          </a:xfrm>
        </p:spPr>
        <p:txBody>
          <a:bodyPr/>
          <a:lstStyle/>
          <a:p>
            <a:r>
              <a:rPr lang="zh-CN" altLang="en-US" i="1" dirty="0" smtClean="0">
                <a:solidFill>
                  <a:schemeClr val="accent2">
                    <a:lumMod val="75000"/>
                  </a:schemeClr>
                </a:solidFill>
              </a:rPr>
              <a:t>安阳市三兴机械工业谢谢责任公司                                       快速液压铆接机培训课件</a:t>
            </a:r>
            <a:endParaRPr lang="zh-CN" alt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4357718" cy="107157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   悬吊式铆钳组成：铆钳体、铆钳油缸、铆模、吊具等。</a:t>
            </a:r>
            <a:endParaRPr lang="zh-CN" altLang="en-US" dirty="0"/>
          </a:p>
        </p:txBody>
      </p:sp>
      <p:pic>
        <p:nvPicPr>
          <p:cNvPr id="5" name="图片 4" descr="铆钳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14290"/>
            <a:ext cx="3467704" cy="1877331"/>
          </a:xfrm>
          <a:prstGeom prst="rect">
            <a:avLst/>
          </a:prstGeom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3116"/>
            <a:ext cx="5786484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页脚占位符 6"/>
          <p:cNvSpPr>
            <a:spLocks noGrp="1"/>
          </p:cNvSpPr>
          <p:nvPr>
            <p:ph type="ftr" sz="quarter" idx="16"/>
          </p:nvPr>
        </p:nvSpPr>
        <p:spPr>
          <a:xfrm rot="5400000">
            <a:off x="6072198" y="2928934"/>
            <a:ext cx="5643602" cy="357190"/>
          </a:xfrm>
        </p:spPr>
        <p:txBody>
          <a:bodyPr/>
          <a:lstStyle/>
          <a:p>
            <a:r>
              <a:rPr lang="zh-CN" altLang="en-US" i="1" dirty="0" smtClean="0">
                <a:solidFill>
                  <a:schemeClr val="accent2">
                    <a:lumMod val="75000"/>
                  </a:schemeClr>
                </a:solidFill>
              </a:rPr>
              <a:t>安阳市三兴机械工业谢谢责任公司                                       快速液压铆接机培训课件</a:t>
            </a:r>
            <a:endParaRPr lang="zh-CN" alt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卧式铆钳组成：铆钳体、铆钳油缸、铆模、支座、脚踏开关等。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1399" y="1820862"/>
            <a:ext cx="6499201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页脚占位符 6"/>
          <p:cNvSpPr>
            <a:spLocks noGrp="1"/>
          </p:cNvSpPr>
          <p:nvPr>
            <p:ph type="ftr" sz="quarter" idx="16"/>
          </p:nvPr>
        </p:nvSpPr>
        <p:spPr>
          <a:xfrm rot="5400000">
            <a:off x="6072198" y="3000372"/>
            <a:ext cx="5643602" cy="214314"/>
          </a:xfrm>
        </p:spPr>
        <p:txBody>
          <a:bodyPr/>
          <a:lstStyle/>
          <a:p>
            <a:r>
              <a:rPr lang="zh-CN" altLang="en-US" i="1" dirty="0" smtClean="0">
                <a:solidFill>
                  <a:schemeClr val="accent2">
                    <a:lumMod val="75000"/>
                  </a:schemeClr>
                </a:solidFill>
              </a:rPr>
              <a:t>安阳市三兴机械工业谢谢责任公司                                       快速液压铆接机培训课件</a:t>
            </a:r>
            <a:endParaRPr lang="zh-CN" alt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纸张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501</TotalTime>
  <Words>2461</Words>
  <PresentationFormat>全屏显示(4:3)</PresentationFormat>
  <Paragraphs>123</Paragraphs>
  <Slides>23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凸显</vt:lpstr>
      <vt:lpstr>快速液压铆接机培训课件</vt:lpstr>
      <vt:lpstr>快速液压铆接机综述：</vt:lpstr>
      <vt:lpstr>产品型号及常用参数：</vt:lpstr>
      <vt:lpstr>      快速液压铆接机的组成：液压站、铆钳、悬吊装置、平衡器、轨道、高压油管等。</vt:lpstr>
      <vt:lpstr>液压站的组成：油箱、油泵电机装置、阀组及增压装置、电气系统等。</vt:lpstr>
      <vt:lpstr>   油泵电机装置 由电机、支座、联轴器、油泵等组成。油泵吸口装有滤油器，可保证整个液压系统的清洁。</vt:lpstr>
      <vt:lpstr>   系统控制装置有阀组、阀块、增压缸、压力表等组成。增压控制装置集成在阀体上，具有油路短、泄漏少、增压速度快、安装方便等优点。</vt:lpstr>
      <vt:lpstr>   悬吊式铆钳组成：铆钳体、铆钳油缸、铆模、吊具等。</vt:lpstr>
      <vt:lpstr>    卧式铆钳组成：铆钳体、铆钳油缸、铆模、支座、脚踏开关等。</vt:lpstr>
      <vt:lpstr>      铆钳体大小孔、动静铆模均保持同轴度，铆接时要使铆钉的中心线重合于铆模中心线（即对正铆钉），否则会铆偏。       每个班次开始工作之前都应该检查铆钳各个接口处是否漏油、每个连接处是否松动等。       特别是固定油缸和铆钳体的圆螺母和油缸盖锁紧螺母均不得松动，否则会造成铆偏铆钉、活塞杆拉伤、缸盖断裂等，严重情况会造成人员伤亡。</vt:lpstr>
      <vt:lpstr>      由于更换频繁，铆模尾部磨损后，可以在尾部台阶槽内加装一个密封圈，这样铆模就不容易从铆钳上自动往下掉了！</vt:lpstr>
      <vt:lpstr>  悬吊式铆钳的专用吊具：各种吊具根据实际需要配置。</vt:lpstr>
      <vt:lpstr>     弹簧平衡器是借助卷簧积蓄的能量，使所悬挂的操作工具处于无重状态，大力降低了操作工人的劳动强度，提高了劳动生产效率，因此，弹簧平衡器是 不可缺少的辅助工具。 </vt:lpstr>
      <vt:lpstr>液压原理说明：（AX-30CS型）</vt:lpstr>
      <vt:lpstr>幻灯片 15</vt:lpstr>
      <vt:lpstr>电气原理说明：（适用于PLC控制型号）</vt:lpstr>
      <vt:lpstr>幻灯片 17</vt:lpstr>
      <vt:lpstr>幻灯片 18</vt:lpstr>
      <vt:lpstr>使用维护和安全保养： </vt:lpstr>
      <vt:lpstr>幻灯片 20</vt:lpstr>
      <vt:lpstr>常见故障及排除方法：</vt:lpstr>
      <vt:lpstr>液压站用易损件表：</vt:lpstr>
      <vt:lpstr>最后提示：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快速液压铆接机培训课件</dc:title>
  <dc:creator>SX-07</dc:creator>
  <cp:lastModifiedBy>SX-07</cp:lastModifiedBy>
  <cp:revision>37</cp:revision>
  <dcterms:created xsi:type="dcterms:W3CDTF">2013-12-12T02:00:39Z</dcterms:created>
  <dcterms:modified xsi:type="dcterms:W3CDTF">2013-12-19T01:43:36Z</dcterms:modified>
</cp:coreProperties>
</file>